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F83C-9BE5-499D-9A96-8B485557FA54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8F7E-A7D9-4E03-8E14-28D093A82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08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F83C-9BE5-499D-9A96-8B485557FA54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8F7E-A7D9-4E03-8E14-28D093A82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87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F83C-9BE5-499D-9A96-8B485557FA54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8F7E-A7D9-4E03-8E14-28D093A82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0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F83C-9BE5-499D-9A96-8B485557FA54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8F7E-A7D9-4E03-8E14-28D093A82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3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F83C-9BE5-499D-9A96-8B485557FA54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8F7E-A7D9-4E03-8E14-28D093A82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3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F83C-9BE5-499D-9A96-8B485557FA54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8F7E-A7D9-4E03-8E14-28D093A82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46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F83C-9BE5-499D-9A96-8B485557FA54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8F7E-A7D9-4E03-8E14-28D093A82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7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F83C-9BE5-499D-9A96-8B485557FA54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8F7E-A7D9-4E03-8E14-28D093A82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6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F83C-9BE5-499D-9A96-8B485557FA54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8F7E-A7D9-4E03-8E14-28D093A82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1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F83C-9BE5-499D-9A96-8B485557FA54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8F7E-A7D9-4E03-8E14-28D093A82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5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F83C-9BE5-499D-9A96-8B485557FA54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8F7E-A7D9-4E03-8E14-28D093A82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9F83C-9BE5-499D-9A96-8B485557FA54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8F7E-A7D9-4E03-8E14-28D093A82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0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18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9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07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46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97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95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400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Киняйкина</dc:creator>
  <cp:lastModifiedBy>Киняйкина</cp:lastModifiedBy>
  <cp:revision>2</cp:revision>
  <dcterms:created xsi:type="dcterms:W3CDTF">2021-09-24T08:46:04Z</dcterms:created>
  <dcterms:modified xsi:type="dcterms:W3CDTF">2021-09-24T08:51:59Z</dcterms:modified>
</cp:coreProperties>
</file>